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2" r:id="rId3"/>
    <p:sldId id="291" r:id="rId4"/>
    <p:sldId id="273" r:id="rId5"/>
    <p:sldId id="257" r:id="rId6"/>
    <p:sldId id="274" r:id="rId7"/>
    <p:sldId id="271" r:id="rId8"/>
    <p:sldId id="264" r:id="rId9"/>
    <p:sldId id="27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00"/>
    <a:srgbClr val="4F81BD"/>
    <a:srgbClr val="00FF00"/>
    <a:srgbClr val="0000FE"/>
    <a:srgbClr val="1E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50" autoAdjust="0"/>
    <p:restoredTop sz="94660"/>
  </p:normalViewPr>
  <p:slideViewPr>
    <p:cSldViewPr>
      <p:cViewPr varScale="1">
        <p:scale>
          <a:sx n="84" d="100"/>
          <a:sy n="84" d="100"/>
        </p:scale>
        <p:origin x="432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тепан Крат" userId="14a227c82592f16f" providerId="LiveId" clId="{A1825055-35C9-4938-9B6A-B2F3EF17FEDC}"/>
    <pc:docChg chg="undo custSel modSld">
      <pc:chgData name="Степан Крат" userId="14a227c82592f16f" providerId="LiveId" clId="{A1825055-35C9-4938-9B6A-B2F3EF17FEDC}" dt="2019-12-16T14:45:44.637" v="19" actId="1035"/>
      <pc:docMkLst>
        <pc:docMk/>
      </pc:docMkLst>
      <pc:sldChg chg="addSp delSp modSp">
        <pc:chgData name="Степан Крат" userId="14a227c82592f16f" providerId="LiveId" clId="{A1825055-35C9-4938-9B6A-B2F3EF17FEDC}" dt="2019-12-16T14:44:59.161" v="7" actId="171"/>
        <pc:sldMkLst>
          <pc:docMk/>
          <pc:sldMk cId="0" sldId="256"/>
        </pc:sldMkLst>
        <pc:picChg chg="add ord">
          <ac:chgData name="Степан Крат" userId="14a227c82592f16f" providerId="LiveId" clId="{A1825055-35C9-4938-9B6A-B2F3EF17FEDC}" dt="2019-12-16T14:44:59.161" v="7" actId="171"/>
          <ac:picMkLst>
            <pc:docMk/>
            <pc:sldMk cId="0" sldId="256"/>
            <ac:picMk id="12" creationId="{01855AC7-DA89-4CFA-A71C-C8D6A2E93F1D}"/>
          </ac:picMkLst>
        </pc:picChg>
        <pc:picChg chg="del">
          <ac:chgData name="Степан Крат" userId="14a227c82592f16f" providerId="LiveId" clId="{A1825055-35C9-4938-9B6A-B2F3EF17FEDC}" dt="2019-12-16T14:44:52.600" v="5" actId="478"/>
          <ac:picMkLst>
            <pc:docMk/>
            <pc:sldMk cId="0" sldId="256"/>
            <ac:picMk id="14343" creationId="{00000000-0000-0000-0000-000000000000}"/>
          </ac:picMkLst>
        </pc:picChg>
      </pc:sldChg>
      <pc:sldChg chg="addSp delSp modSp">
        <pc:chgData name="Степан Крат" userId="14a227c82592f16f" providerId="LiveId" clId="{A1825055-35C9-4938-9B6A-B2F3EF17FEDC}" dt="2019-12-16T14:44:34.828" v="4" actId="167"/>
        <pc:sldMkLst>
          <pc:docMk/>
          <pc:sldMk cId="0" sldId="263"/>
        </pc:sldMkLst>
        <pc:grpChg chg="add ord">
          <ac:chgData name="Степан Крат" userId="14a227c82592f16f" providerId="LiveId" clId="{A1825055-35C9-4938-9B6A-B2F3EF17FEDC}" dt="2019-12-16T14:44:34.828" v="4" actId="167"/>
          <ac:grpSpMkLst>
            <pc:docMk/>
            <pc:sldMk cId="0" sldId="263"/>
            <ac:grpSpMk id="22" creationId="{95E04CBB-8670-44E0-ADF5-9C2A02B8E2DF}"/>
          </ac:grpSpMkLst>
        </pc:grpChg>
        <pc:grpChg chg="del mod">
          <ac:chgData name="Степан Крат" userId="14a227c82592f16f" providerId="LiveId" clId="{A1825055-35C9-4938-9B6A-B2F3EF17FEDC}" dt="2019-12-16T14:44:31.006" v="2" actId="478"/>
          <ac:grpSpMkLst>
            <pc:docMk/>
            <pc:sldMk cId="0" sldId="263"/>
            <ac:grpSpMk id="1123" creationId="{00000000-0000-0000-0000-000000000000}"/>
          </ac:grpSpMkLst>
        </pc:grpChg>
      </pc:sldChg>
      <pc:sldChg chg="modSp">
        <pc:chgData name="Степан Крат" userId="14a227c82592f16f" providerId="LiveId" clId="{A1825055-35C9-4938-9B6A-B2F3EF17FEDC}" dt="2019-12-16T14:45:44.637" v="19" actId="1035"/>
        <pc:sldMkLst>
          <pc:docMk/>
          <pc:sldMk cId="0" sldId="292"/>
        </pc:sldMkLst>
        <pc:spChg chg="mod">
          <ac:chgData name="Степан Крат" userId="14a227c82592f16f" providerId="LiveId" clId="{A1825055-35C9-4938-9B6A-B2F3EF17FEDC}" dt="2019-12-16T14:45:44.637" v="19" actId="1035"/>
          <ac:spMkLst>
            <pc:docMk/>
            <pc:sldMk cId="0" sldId="292"/>
            <ac:spMk id="15373" creationId="{00000000-0000-0000-0000-000000000000}"/>
          </ac:spMkLst>
        </pc:spChg>
        <pc:spChg chg="mod">
          <ac:chgData name="Степан Крат" userId="14a227c82592f16f" providerId="LiveId" clId="{A1825055-35C9-4938-9B6A-B2F3EF17FEDC}" dt="2019-12-16T14:45:44.637" v="19" actId="1035"/>
          <ac:spMkLst>
            <pc:docMk/>
            <pc:sldMk cId="0" sldId="292"/>
            <ac:spMk id="15374" creationId="{00000000-0000-0000-0000-000000000000}"/>
          </ac:spMkLst>
        </pc:spChg>
        <pc:spChg chg="mod">
          <ac:chgData name="Степан Крат" userId="14a227c82592f16f" providerId="LiveId" clId="{A1825055-35C9-4938-9B6A-B2F3EF17FEDC}" dt="2019-12-16T14:45:44.637" v="19" actId="1035"/>
          <ac:spMkLst>
            <pc:docMk/>
            <pc:sldMk cId="0" sldId="292"/>
            <ac:spMk id="15375" creationId="{00000000-0000-0000-0000-000000000000}"/>
          </ac:spMkLst>
        </pc:spChg>
        <pc:grpChg chg="mod">
          <ac:chgData name="Степан Крат" userId="14a227c82592f16f" providerId="LiveId" clId="{A1825055-35C9-4938-9B6A-B2F3EF17FEDC}" dt="2019-12-16T14:45:40.470" v="13" actId="1036"/>
          <ac:grpSpMkLst>
            <pc:docMk/>
            <pc:sldMk cId="0" sldId="292"/>
            <ac:grpSpMk id="15371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5AFB5E1-8C38-4402-9948-9E53DD2F71D3}" type="datetimeFigureOut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37DA1B3-9148-443D-A6E1-9B93790B2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690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C8399A-05D3-4A71-8FAF-760417900A6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751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BC7382-153A-4743-98C8-CC2E9BA4C4A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77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60B2-81E5-4CD1-A59A-43546C6EDA47}" type="datetime1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C3EDD-DD67-43C8-B0F8-F560DD82D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5D8B1-7B06-4312-A3CF-A82F0E336B4B}" type="datetime1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9D08D-4A6A-4EEB-A317-CE797AAF2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67A60-8AD8-41C2-A876-EC8B85D6254F}" type="datetime1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A61A0-955A-4F84-9F11-34F720E79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69DED-0504-44C9-A451-F20F60E608CC}" type="datetime1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37169-4531-46C6-8A4D-3BEECC347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5F64-7B37-451D-9E2E-558F5932B2B1}" type="datetime1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954FF-4DD2-4B05-8AFD-73642FE01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0CF49-7BDF-4800-A6F7-05CE46C5AD12}" type="datetime1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16252-FCCB-4355-88C0-D7EE706C3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0402A-134E-46E6-A057-DAB7EF0A4132}" type="datetime1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E3FFD-5735-497A-9FB1-847230DC9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5ADF5-0C15-432A-AB32-062ECDB78163}" type="datetime1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7091-338E-4ED0-9EAA-A0B6EA2BD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6B18F-7BF4-4B21-B20A-8AED052C3D1D}" type="datetime1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36BBE-6B10-40D1-8EFD-5D441B251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E8AE6-ADEF-4F13-8FFF-AD2B754E4F27}" type="datetime1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2A8B0-FEBB-4F1C-B1ED-3C586F082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27A39-D058-44D3-BA21-1E3EABCFB279}" type="datetime1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C2F4E-AC22-4E9B-9957-6CF719EF4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ED57F6-01A9-4B7E-A9C3-5332777B6FE3}" type="datetime1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2E8D61-6F8C-4E24-90F2-C5CF76FCA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Users\Крат Степан\Pictures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" y="-26988"/>
            <a:ext cx="9253538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575" y="2565399"/>
            <a:ext cx="8880921" cy="3684587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РАБОТЫ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Фамилия Имя Отчество</a:t>
            </a:r>
          </a:p>
          <a:p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руководитель: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степень, должность И.О. Фамилия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342" name="Группа 10"/>
          <p:cNvGrpSpPr>
            <a:grpSpLocks/>
          </p:cNvGrpSpPr>
          <p:nvPr/>
        </p:nvGrpSpPr>
        <p:grpSpPr bwMode="auto">
          <a:xfrm>
            <a:off x="-36512" y="85725"/>
            <a:ext cx="1266825" cy="1270000"/>
            <a:chOff x="232923" y="86269"/>
            <a:chExt cx="1267123" cy="1269647"/>
          </a:xfrm>
        </p:grpSpPr>
        <p:sp>
          <p:nvSpPr>
            <p:cNvPr id="10" name="Овал 9"/>
            <p:cNvSpPr/>
            <p:nvPr/>
          </p:nvSpPr>
          <p:spPr>
            <a:xfrm>
              <a:off x="275795" y="138642"/>
              <a:ext cx="1152796" cy="1150617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4345" name="Picture 178" descr="C:\Documents and Settings\yura\Рабочий стол\MEPHI_Emblema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2923" y="86269"/>
              <a:ext cx="1267123" cy="1269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827584" y="-26988"/>
            <a:ext cx="7341469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по материалам </a:t>
            </a:r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производственной </a:t>
            </a:r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 </a:t>
            </a:r>
            <a:endParaRPr lang="ru-RU" sz="3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научно-исследовательской </a:t>
            </a:r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работы)</a:t>
            </a:r>
            <a:endParaRPr lang="ru-RU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936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Москва 2022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75" b="25824"/>
          <a:stretch/>
        </p:blipFill>
        <p:spPr>
          <a:xfrm>
            <a:off x="7904918" y="128587"/>
            <a:ext cx="1206600" cy="11405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Группа 10"/>
          <p:cNvGrpSpPr>
            <a:grpSpLocks/>
          </p:cNvGrpSpPr>
          <p:nvPr/>
        </p:nvGrpSpPr>
        <p:grpSpPr bwMode="auto">
          <a:xfrm>
            <a:off x="-53975" y="-26988"/>
            <a:ext cx="9253538" cy="1524001"/>
            <a:chOff x="-53975" y="-27384"/>
            <a:chExt cx="9253538" cy="1524000"/>
          </a:xfrm>
        </p:grpSpPr>
        <p:pic>
          <p:nvPicPr>
            <p:cNvPr id="15376" name="Picture 3" descr="C:\Users\Крат Степан\Pictures\Рисунок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3975" y="-27384"/>
              <a:ext cx="9253538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77" name="Группа 10"/>
            <p:cNvGrpSpPr>
              <a:grpSpLocks/>
            </p:cNvGrpSpPr>
            <p:nvPr/>
          </p:nvGrpSpPr>
          <p:grpSpPr bwMode="auto">
            <a:xfrm>
              <a:off x="106363" y="85725"/>
              <a:ext cx="1266825" cy="1270000"/>
              <a:chOff x="232923" y="86269"/>
              <a:chExt cx="1267123" cy="1269647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275795" y="138247"/>
                <a:ext cx="1152796" cy="115061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15379" name="Picture 178" descr="C:\Documents and Settings\yura\Рабочий стол\MEPHI_Emblema.PN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B"/>
                  </a:clrFrom>
                  <a:clrTo>
                    <a:srgbClr val="FFFFFB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2923" y="86269"/>
                <a:ext cx="1267123" cy="1269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468438"/>
          </a:xfrm>
        </p:spPr>
        <p:txBody>
          <a:bodyPr/>
          <a:lstStyle/>
          <a:p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2725"/>
            <a:ext cx="3924300" cy="5375275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положения определяющие актуальность темы исследования</a:t>
            </a:r>
          </a:p>
          <a:p>
            <a:pPr algn="just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сделать несколько слайдов</a:t>
            </a:r>
          </a:p>
          <a:p>
            <a:pPr algn="just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Тест в презентации должен быть хорошо читаемым</a:t>
            </a:r>
          </a:p>
          <a:p>
            <a:pPr algn="just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иллюстрации должны иметь подписи</a:t>
            </a:r>
          </a:p>
          <a:p>
            <a:pPr algn="just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У всех графиков должны хорошо читаться шкалы и подписи</a:t>
            </a:r>
          </a:p>
          <a:p>
            <a:pPr marL="0" indent="0" algn="just">
              <a:buNone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9" name="Номер слайда 1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7AA468-FA44-47AE-AEBE-B6644AE03D5C}" type="slidenum">
              <a:rPr lang="ru-RU" sz="1800">
                <a:solidFill>
                  <a:srgbClr val="FF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z="1800">
              <a:solidFill>
                <a:srgbClr val="FF0000"/>
              </a:solidFill>
              <a:cs typeface="Arial" charset="0"/>
            </a:endParaRPr>
          </a:p>
        </p:txBody>
      </p:sp>
      <p:grpSp>
        <p:nvGrpSpPr>
          <p:cNvPr id="15371" name="Группа 3"/>
          <p:cNvGrpSpPr>
            <a:grpSpLocks/>
          </p:cNvGrpSpPr>
          <p:nvPr/>
        </p:nvGrpSpPr>
        <p:grpSpPr bwMode="auto">
          <a:xfrm>
            <a:off x="3967163" y="1700807"/>
            <a:ext cx="5232400" cy="4896540"/>
            <a:chOff x="3966388" y="1702418"/>
            <a:chExt cx="5233175" cy="4897189"/>
          </a:xfrm>
        </p:grpSpPr>
        <p:pic>
          <p:nvPicPr>
            <p:cNvPr id="1537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95936" y="3284984"/>
              <a:ext cx="5165287" cy="3314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3" name="TextBox 19"/>
            <p:cNvSpPr txBox="1">
              <a:spLocks noChangeArrowheads="1"/>
            </p:cNvSpPr>
            <p:nvPr/>
          </p:nvSpPr>
          <p:spPr bwMode="auto">
            <a:xfrm>
              <a:off x="3977902" y="1702418"/>
              <a:ext cx="520362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Пример: Фото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токамака 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JET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74" name="TextBox 20"/>
            <p:cNvSpPr txBox="1">
              <a:spLocks noChangeArrowheads="1"/>
            </p:cNvSpPr>
            <p:nvPr/>
          </p:nvSpPr>
          <p:spPr bwMode="auto">
            <a:xfrm>
              <a:off x="3966388" y="2204563"/>
              <a:ext cx="2561221" cy="1108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Углеродная стенка</a:t>
              </a:r>
            </a:p>
            <a:p>
              <a:pPr algn="ctr"/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(до 2010 года)</a:t>
              </a:r>
            </a:p>
          </p:txBody>
        </p:sp>
        <p:sp>
          <p:nvSpPr>
            <p:cNvPr id="15375" name="TextBox 21"/>
            <p:cNvSpPr txBox="1">
              <a:spLocks noChangeArrowheads="1"/>
            </p:cNvSpPr>
            <p:nvPr/>
          </p:nvSpPr>
          <p:spPr bwMode="auto">
            <a:xfrm>
              <a:off x="6300192" y="2213531"/>
              <a:ext cx="2899371" cy="1108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ИТЭР-подобная стенка</a:t>
              </a:r>
            </a:p>
            <a:p>
              <a:pPr algn="ctr"/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(с 2011 года)</a:t>
              </a: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75" b="25824"/>
          <a:stretch/>
        </p:blipFill>
        <p:spPr>
          <a:xfrm>
            <a:off x="7904918" y="128587"/>
            <a:ext cx="1206600" cy="11405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Группа 4"/>
          <p:cNvGrpSpPr>
            <a:grpSpLocks/>
          </p:cNvGrpSpPr>
          <p:nvPr/>
        </p:nvGrpSpPr>
        <p:grpSpPr bwMode="auto">
          <a:xfrm>
            <a:off x="-53975" y="-26988"/>
            <a:ext cx="9253538" cy="1524001"/>
            <a:chOff x="-53975" y="-27384"/>
            <a:chExt cx="9253538" cy="1524000"/>
          </a:xfrm>
        </p:grpSpPr>
        <p:pic>
          <p:nvPicPr>
            <p:cNvPr id="16390" name="Picture 3" descr="C:\Users\Крат Степан\Pictures\Рисунок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3975" y="-27384"/>
              <a:ext cx="9253538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1" name="Группа 10"/>
            <p:cNvGrpSpPr>
              <a:grpSpLocks/>
            </p:cNvGrpSpPr>
            <p:nvPr/>
          </p:nvGrpSpPr>
          <p:grpSpPr bwMode="auto">
            <a:xfrm>
              <a:off x="106363" y="85725"/>
              <a:ext cx="1266825" cy="1270000"/>
              <a:chOff x="232923" y="86269"/>
              <a:chExt cx="1267123" cy="1269647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275795" y="138247"/>
                <a:ext cx="1152796" cy="115061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16393" name="Picture 178" descr="C:\Documents and Settings\yura\Рабочий стол\MEPHI_Emblema.PN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B"/>
                  </a:clrFrom>
                  <a:clrTo>
                    <a:srgbClr val="FFFFFB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2923" y="86269"/>
                <a:ext cx="1267123" cy="1269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187450" y="0"/>
            <a:ext cx="6840538" cy="1468438"/>
          </a:xfrm>
        </p:spPr>
        <p:txBody>
          <a:bodyPr/>
          <a:lstStyle/>
          <a:p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</a:t>
            </a:r>
            <a:endParaRPr lang="ru-RU" sz="40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Номер слайда 11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E55D9B9-3F30-4253-918D-92E0AFC1D2E8}" type="slidenum">
              <a:rPr lang="ru-RU">
                <a:solidFill>
                  <a:srgbClr val="FF0000"/>
                </a:solidFill>
                <a:latin typeface="Calibri" pitchFamily="34" charset="0"/>
              </a:rPr>
              <a:pPr algn="r"/>
              <a:t>3</a:t>
            </a:fld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Содержимое 2"/>
          <p:cNvSpPr>
            <a:spLocks noGrp="1"/>
          </p:cNvSpPr>
          <p:nvPr>
            <p:ph idx="1"/>
          </p:nvPr>
        </p:nvSpPr>
        <p:spPr>
          <a:xfrm>
            <a:off x="0" y="1482725"/>
            <a:ext cx="9144000" cy="5114925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marL="0" lvl="0" indent="0">
              <a:buNone/>
            </a:pPr>
            <a:r>
              <a:rPr lang="ru-RU" sz="19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Цели работы</a:t>
            </a:r>
            <a:r>
              <a:rPr lang="ru-RU" sz="1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 </a:t>
            </a:r>
          </a:p>
          <a:p>
            <a:pPr lvl="0" algn="just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цели работы</a:t>
            </a:r>
          </a:p>
          <a:p>
            <a:pPr marL="0" lvl="0" indent="0" algn="just">
              <a:buNone/>
            </a:pPr>
            <a:endParaRPr lang="ru-RU" sz="1900" dirty="0" smtClean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ru-RU" sz="19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Задачи: </a:t>
            </a:r>
            <a:endParaRPr lang="ru-RU" sz="1900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75" b="25824"/>
          <a:stretch/>
        </p:blipFill>
        <p:spPr>
          <a:xfrm>
            <a:off x="7904918" y="128587"/>
            <a:ext cx="1206600" cy="11405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10"/>
          <p:cNvGrpSpPr>
            <a:grpSpLocks/>
          </p:cNvGrpSpPr>
          <p:nvPr/>
        </p:nvGrpSpPr>
        <p:grpSpPr bwMode="auto">
          <a:xfrm>
            <a:off x="-53975" y="-26988"/>
            <a:ext cx="9253538" cy="1524001"/>
            <a:chOff x="-53975" y="-27384"/>
            <a:chExt cx="9253538" cy="1524000"/>
          </a:xfrm>
        </p:grpSpPr>
        <p:pic>
          <p:nvPicPr>
            <p:cNvPr id="17421" name="Picture 3" descr="C:\Users\Крат Степан\Pictures\Рисунок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3975" y="-27384"/>
              <a:ext cx="9253538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22" name="Группа 10"/>
            <p:cNvGrpSpPr>
              <a:grpSpLocks/>
            </p:cNvGrpSpPr>
            <p:nvPr/>
          </p:nvGrpSpPr>
          <p:grpSpPr bwMode="auto">
            <a:xfrm>
              <a:off x="106363" y="85725"/>
              <a:ext cx="1266825" cy="1270000"/>
              <a:chOff x="232923" y="86269"/>
              <a:chExt cx="1267123" cy="1269647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275795" y="138247"/>
                <a:ext cx="1152796" cy="115061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17424" name="Picture 178" descr="C:\Documents and Settings\yura\Рабочий стол\MEPHI_Emblema.PN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B"/>
                  </a:clrFrom>
                  <a:clrTo>
                    <a:srgbClr val="FFFFFB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2923" y="86269"/>
                <a:ext cx="1267123" cy="1269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83568" y="-26988"/>
            <a:ext cx="7787208" cy="1468438"/>
          </a:xfrm>
        </p:spPr>
        <p:txBody>
          <a:bodyPr/>
          <a:lstStyle/>
          <a:p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</a:t>
            </a:r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анализа/Описание установки и т.д.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2725"/>
            <a:ext cx="9144000" cy="2450331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Приводится схема эксперимента</a:t>
            </a:r>
          </a:p>
          <a:p>
            <a:pPr algn="just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Постановка задачи и начальные условия для написания кода и т.д.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7" name="Номер слайда 1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5A283C-3794-44CC-848D-1C7B706C6778}" type="slidenum">
              <a:rPr lang="ru-RU" sz="1800">
                <a:solidFill>
                  <a:srgbClr val="FF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180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7418" name="Рисунок 22" descr="C:\Users\Stepan\YandexDisk\Скриншоты\2016-04-04_11-28-5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5" y="4406900"/>
            <a:ext cx="534352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2"/>
          <p:cNvPicPr>
            <a:picLocks noChangeAspect="1" noChangeArrowheads="1"/>
          </p:cNvPicPr>
          <p:nvPr/>
        </p:nvPicPr>
        <p:blipFill>
          <a:blip r:embed="rId5"/>
          <a:srcRect l="1746"/>
          <a:stretch>
            <a:fillRect/>
          </a:stretch>
        </p:blipFill>
        <p:spPr bwMode="auto">
          <a:xfrm>
            <a:off x="5243513" y="4406900"/>
            <a:ext cx="362585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5946807" y="3954534"/>
            <a:ext cx="22192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Фото установки</a:t>
            </a:r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-61665" y="3963662"/>
            <a:ext cx="52583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Схема физического принципа анализа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75" b="25824"/>
          <a:stretch/>
        </p:blipFill>
        <p:spPr>
          <a:xfrm>
            <a:off x="7904918" y="128587"/>
            <a:ext cx="1206600" cy="11405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одержимое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47356" y="4725144"/>
            <a:ext cx="5396644" cy="2132856"/>
          </a:xfrm>
          <a:prstGeom prst="rect">
            <a:avLst/>
          </a:prstGeom>
          <a:blipFill>
            <a:blip r:embed="rId2"/>
            <a:stretch>
              <a:fillRect l="-449" t="-843" r="-449" b="-281"/>
            </a:stretch>
          </a:blipFill>
          <a:ln w="3810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18434" name="Рисунок 23" descr="C:\Users\Stepan\OneDrive\диссертация\метод анализа\Alpha sig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4215" y="2122903"/>
            <a:ext cx="3762201" cy="255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5" name="Группа 10"/>
          <p:cNvGrpSpPr>
            <a:grpSpLocks/>
          </p:cNvGrpSpPr>
          <p:nvPr/>
        </p:nvGrpSpPr>
        <p:grpSpPr bwMode="auto">
          <a:xfrm>
            <a:off x="-53975" y="-26988"/>
            <a:ext cx="9253538" cy="1524001"/>
            <a:chOff x="-53975" y="-27384"/>
            <a:chExt cx="9253538" cy="1524000"/>
          </a:xfrm>
        </p:grpSpPr>
        <p:pic>
          <p:nvPicPr>
            <p:cNvPr id="18447" name="Picture 3" descr="C:\Users\Крат Степан\Pictures\Рисунок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53975" y="-27384"/>
              <a:ext cx="9253538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48" name="Группа 10"/>
            <p:cNvGrpSpPr>
              <a:grpSpLocks/>
            </p:cNvGrpSpPr>
            <p:nvPr/>
          </p:nvGrpSpPr>
          <p:grpSpPr bwMode="auto">
            <a:xfrm>
              <a:off x="106363" y="85725"/>
              <a:ext cx="1266825" cy="1270000"/>
              <a:chOff x="232923" y="86269"/>
              <a:chExt cx="1267123" cy="1269647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275795" y="138247"/>
                <a:ext cx="1152796" cy="115061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18450" name="Picture 178" descr="C:\Documents and Settings\yura\Рабочий стол\MEPHI_Emblema.PNG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B"/>
                  </a:clrFrom>
                  <a:clrTo>
                    <a:srgbClr val="FFFFFB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2923" y="86269"/>
                <a:ext cx="1267123" cy="1269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8436" name="Заголовок 1"/>
          <p:cNvSpPr>
            <a:spLocks noGrp="1"/>
          </p:cNvSpPr>
          <p:nvPr>
            <p:ph type="title"/>
          </p:nvPr>
        </p:nvSpPr>
        <p:spPr>
          <a:xfrm>
            <a:off x="1373188" y="-26988"/>
            <a:ext cx="7313612" cy="1468438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эксперимента и т.д.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2725"/>
            <a:ext cx="3748088" cy="4394547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Измерение сечений методом многослойных образцов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C-Al-Au-Be:</a:t>
            </a:r>
          </a:p>
          <a:p>
            <a:pPr marL="381000" lvl="1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подложка из полированного пиролитического графита</a:t>
            </a:r>
          </a:p>
          <a:p>
            <a:pPr marL="381000" lvl="1"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прослойка для отделения сигнала С от сигнала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81000" lvl="1"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Au –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реперный слой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8*10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/см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рассеяние на котором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Резерфордосвкое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81000" lvl="1" algn="just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– тонкий слой (4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*10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/см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на поверхности</a:t>
            </a:r>
          </a:p>
          <a:p>
            <a:pPr algn="just"/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Толщина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рассчитана, чтобы  не перекрывались сигналы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и С подложки.  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3" name="Номер слайда 1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EE07B1-5E0E-4D5D-B79D-1498DBA925C0}" type="slidenum">
              <a:rPr lang="ru-RU" sz="1800">
                <a:solidFill>
                  <a:srgbClr val="FF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18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445" name="TextBox 25"/>
          <p:cNvSpPr txBox="1">
            <a:spLocks noChangeArrowheads="1"/>
          </p:cNvSpPr>
          <p:nvPr/>
        </p:nvSpPr>
        <p:spPr bwMode="auto">
          <a:xfrm>
            <a:off x="4860032" y="1414463"/>
            <a:ext cx="34456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Типичный спектр </a:t>
            </a: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исследованного образца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57200" y="5964822"/>
                <a:ext cx="2942759" cy="860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р</m:t>
                          </m:r>
                        </m:sub>
                      </m:sSub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𝐴𝑢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𝐴𝑢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𝐵𝑒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𝐴𝑢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964822"/>
                <a:ext cx="2942759" cy="8603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5177961" y="2266732"/>
            <a:ext cx="155042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latin typeface="Calibri" pitchFamily="34" charset="0"/>
              </a:rPr>
              <a:t>E</a:t>
            </a:r>
            <a:r>
              <a:rPr lang="en-US" sz="2200" baseline="-25000" dirty="0">
                <a:latin typeface="Calibri" pitchFamily="34" charset="0"/>
              </a:rPr>
              <a:t>p</a:t>
            </a:r>
            <a:r>
              <a:rPr lang="en-US" sz="2200" dirty="0">
                <a:latin typeface="Calibri" pitchFamily="34" charset="0"/>
              </a:rPr>
              <a:t>=1.3 </a:t>
            </a:r>
            <a:r>
              <a:rPr lang="ru-RU" sz="2200" dirty="0">
                <a:latin typeface="Calibri" pitchFamily="34" charset="0"/>
              </a:rPr>
              <a:t>МэВ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3074578"/>
            <a:ext cx="3662105" cy="353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58" name="Группа 10"/>
          <p:cNvGrpSpPr>
            <a:grpSpLocks/>
          </p:cNvGrpSpPr>
          <p:nvPr/>
        </p:nvGrpSpPr>
        <p:grpSpPr bwMode="auto">
          <a:xfrm>
            <a:off x="-53975" y="-26988"/>
            <a:ext cx="9253538" cy="1524001"/>
            <a:chOff x="-53975" y="-27384"/>
            <a:chExt cx="9253538" cy="1524000"/>
          </a:xfrm>
        </p:grpSpPr>
        <p:pic>
          <p:nvPicPr>
            <p:cNvPr id="19473" name="Picture 3" descr="C:\Users\Крат Степан\Pictures\Рисунок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3975" y="-27384"/>
              <a:ext cx="9253538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474" name="Группа 10"/>
            <p:cNvGrpSpPr>
              <a:grpSpLocks/>
            </p:cNvGrpSpPr>
            <p:nvPr/>
          </p:nvGrpSpPr>
          <p:grpSpPr bwMode="auto">
            <a:xfrm>
              <a:off x="106363" y="85725"/>
              <a:ext cx="1266825" cy="1270000"/>
              <a:chOff x="232923" y="86269"/>
              <a:chExt cx="1267123" cy="1269647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275795" y="138247"/>
                <a:ext cx="1152796" cy="115061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19476" name="Picture 178" descr="C:\Documents and Settings\yura\Рабочий стол\MEPHI_Emblema.PN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B"/>
                  </a:clrFrom>
                  <a:clrTo>
                    <a:srgbClr val="FFFFFB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2923" y="86269"/>
                <a:ext cx="1267123" cy="1269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1403648" y="-26988"/>
            <a:ext cx="6223000" cy="1468438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результаты исследования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2725"/>
            <a:ext cx="9144000" cy="1074328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Приводятся графики, фотографии и т.д.</a:t>
            </a:r>
          </a:p>
          <a:p>
            <a:pPr algn="just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дать сравнение полученных результатов с другими научными группами</a:t>
            </a:r>
          </a:p>
          <a:p>
            <a:pPr algn="just"/>
            <a:endParaRPr lang="ru-R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6" name="Номер слайда 1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A6547E-C480-441A-9440-9F2A21EAEDED}" type="slidenum">
              <a:rPr lang="ru-RU" sz="1800">
                <a:solidFill>
                  <a:srgbClr val="FF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180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9468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536" y="3374406"/>
            <a:ext cx="4320480" cy="323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TextBox 19"/>
          <p:cNvSpPr txBox="1">
            <a:spLocks noChangeArrowheads="1"/>
          </p:cNvSpPr>
          <p:nvPr/>
        </p:nvSpPr>
        <p:spPr bwMode="auto">
          <a:xfrm>
            <a:off x="1386932" y="2612616"/>
            <a:ext cx="1808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baseline="30000" dirty="0">
                <a:latin typeface="Calibri" pitchFamily="34" charset="0"/>
              </a:rPr>
              <a:t>9</a:t>
            </a:r>
            <a:r>
              <a:rPr lang="en-US" sz="2400" b="1" dirty="0">
                <a:latin typeface="Calibri" pitchFamily="34" charset="0"/>
              </a:rPr>
              <a:t>Be(</a:t>
            </a:r>
            <a:r>
              <a:rPr lang="en-US" sz="2400" b="1" dirty="0" err="1">
                <a:latin typeface="Calibri" pitchFamily="34" charset="0"/>
              </a:rPr>
              <a:t>p,d</a:t>
            </a:r>
            <a:r>
              <a:rPr lang="ru-RU" sz="2400" b="1" baseline="-25000" dirty="0">
                <a:latin typeface="Calibri" pitchFamily="34" charset="0"/>
              </a:rPr>
              <a:t>0</a:t>
            </a:r>
            <a:r>
              <a:rPr lang="en-US" sz="2400" b="1" dirty="0">
                <a:latin typeface="Calibri" pitchFamily="34" charset="0"/>
              </a:rPr>
              <a:t>)</a:t>
            </a:r>
            <a:r>
              <a:rPr lang="en-US" sz="2400" b="1" baseline="30000" dirty="0">
                <a:latin typeface="Calibri" pitchFamily="34" charset="0"/>
              </a:rPr>
              <a:t>8</a:t>
            </a:r>
            <a:r>
              <a:rPr lang="en-US" sz="2400" b="1" dirty="0">
                <a:latin typeface="Calibri" pitchFamily="34" charset="0"/>
              </a:rPr>
              <a:t>Be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9471" name="TextBox 21"/>
          <p:cNvSpPr txBox="1">
            <a:spLocks noChangeArrowheads="1"/>
          </p:cNvSpPr>
          <p:nvPr/>
        </p:nvSpPr>
        <p:spPr bwMode="auto">
          <a:xfrm>
            <a:off x="6300192" y="2522538"/>
            <a:ext cx="1652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baseline="30000" dirty="0">
                <a:latin typeface="Calibri" pitchFamily="34" charset="0"/>
              </a:rPr>
              <a:t>9</a:t>
            </a:r>
            <a:r>
              <a:rPr lang="en-US" sz="2400" b="1" dirty="0">
                <a:latin typeface="Calibri" pitchFamily="34" charset="0"/>
              </a:rPr>
              <a:t>Be(</a:t>
            </a:r>
            <a:r>
              <a:rPr lang="en-US" sz="2400" b="1" dirty="0" err="1">
                <a:latin typeface="Calibri" pitchFamily="34" charset="0"/>
              </a:rPr>
              <a:t>p,p</a:t>
            </a:r>
            <a:r>
              <a:rPr lang="en-US" sz="2400" b="1" dirty="0">
                <a:latin typeface="Calibri" pitchFamily="34" charset="0"/>
              </a:rPr>
              <a:t>)</a:t>
            </a:r>
            <a:r>
              <a:rPr lang="en-US" sz="2400" b="1" baseline="30000" dirty="0">
                <a:latin typeface="Calibri" pitchFamily="34" charset="0"/>
              </a:rPr>
              <a:t>9</a:t>
            </a:r>
            <a:r>
              <a:rPr lang="en-US" sz="2400" b="1" dirty="0">
                <a:latin typeface="Calibri" pitchFamily="34" charset="0"/>
              </a:rPr>
              <a:t>Be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75" b="25824"/>
          <a:stretch/>
        </p:blipFill>
        <p:spPr>
          <a:xfrm>
            <a:off x="7904918" y="128587"/>
            <a:ext cx="1206600" cy="11405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Группа 10"/>
          <p:cNvGrpSpPr>
            <a:grpSpLocks/>
          </p:cNvGrpSpPr>
          <p:nvPr/>
        </p:nvGrpSpPr>
        <p:grpSpPr bwMode="auto">
          <a:xfrm>
            <a:off x="-53975" y="-26988"/>
            <a:ext cx="9253538" cy="1524001"/>
            <a:chOff x="-53975" y="-27384"/>
            <a:chExt cx="9253538" cy="1524000"/>
          </a:xfrm>
        </p:grpSpPr>
        <p:pic>
          <p:nvPicPr>
            <p:cNvPr id="20521" name="Picture 3" descr="C:\Users\Крат Степан\Pictures\Рисунок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3975" y="-27384"/>
              <a:ext cx="9253538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22" name="Группа 10"/>
            <p:cNvGrpSpPr>
              <a:grpSpLocks/>
            </p:cNvGrpSpPr>
            <p:nvPr/>
          </p:nvGrpSpPr>
          <p:grpSpPr bwMode="auto">
            <a:xfrm>
              <a:off x="106363" y="85725"/>
              <a:ext cx="1266825" cy="1270000"/>
              <a:chOff x="232923" y="86269"/>
              <a:chExt cx="1267123" cy="1269647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275795" y="138247"/>
                <a:ext cx="1152796" cy="115061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20524" name="Picture 178" descr="C:\Documents and Settings\yura\Рабочий стол\MEPHI_Emblema.PN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B"/>
                  </a:clrFrom>
                  <a:clrTo>
                    <a:srgbClr val="FFFFFB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2923" y="86269"/>
                <a:ext cx="1267123" cy="1269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468438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824" y="1493442"/>
            <a:ext cx="8794663" cy="3890491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Исследования показали…</a:t>
            </a:r>
          </a:p>
          <a:p>
            <a:pPr algn="just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Было обнаружено…</a:t>
            </a:r>
          </a:p>
          <a:p>
            <a:pPr algn="just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Было разработано и т.д.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9" name="Номер слайда 1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70630F-8247-4A3A-AC88-76FB5FB1ACD1}" type="slidenum">
              <a:rPr lang="ru-RU" sz="1800">
                <a:solidFill>
                  <a:srgbClr val="FF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z="180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75" b="25824"/>
          <a:stretch/>
        </p:blipFill>
        <p:spPr>
          <a:xfrm>
            <a:off x="7904918" y="128587"/>
            <a:ext cx="1206600" cy="11405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8"/>
          <p:cNvGrpSpPr>
            <a:grpSpLocks/>
          </p:cNvGrpSpPr>
          <p:nvPr/>
        </p:nvGrpSpPr>
        <p:grpSpPr bwMode="auto">
          <a:xfrm>
            <a:off x="-53975" y="-26988"/>
            <a:ext cx="9253538" cy="1524001"/>
            <a:chOff x="-53975" y="-27384"/>
            <a:chExt cx="9253538" cy="1524000"/>
          </a:xfrm>
        </p:grpSpPr>
        <p:pic>
          <p:nvPicPr>
            <p:cNvPr id="21511" name="Picture 3" descr="C:\Users\Крат Степан\Pictures\Рисунок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3975" y="-27384"/>
              <a:ext cx="9253538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512" name="Группа 10"/>
            <p:cNvGrpSpPr>
              <a:grpSpLocks/>
            </p:cNvGrpSpPr>
            <p:nvPr/>
          </p:nvGrpSpPr>
          <p:grpSpPr bwMode="auto">
            <a:xfrm>
              <a:off x="106363" y="85725"/>
              <a:ext cx="1266825" cy="1270000"/>
              <a:chOff x="232923" y="86269"/>
              <a:chExt cx="1267123" cy="1269647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275795" y="138247"/>
                <a:ext cx="1152796" cy="115061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21514" name="Picture 178" descr="C:\Documents and Settings\yura\Рабочий стол\MEPHI_Emblema.PN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B"/>
                  </a:clrFrom>
                  <a:clrTo>
                    <a:srgbClr val="FFFFFB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2923" y="86269"/>
                <a:ext cx="1267123" cy="1269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468438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дальнейших исследований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Номер слайда 1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760FD8-2A0B-46B2-8FA0-02468164D9B8}" type="slidenum">
              <a:rPr lang="ru-RU" sz="1800">
                <a:solidFill>
                  <a:srgbClr val="FF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18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169824" y="1493442"/>
            <a:ext cx="8794663" cy="3890491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75" b="25824"/>
          <a:stretch/>
        </p:blipFill>
        <p:spPr>
          <a:xfrm>
            <a:off x="7904918" y="128587"/>
            <a:ext cx="1206600" cy="11405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8"/>
          <p:cNvGrpSpPr>
            <a:grpSpLocks/>
          </p:cNvGrpSpPr>
          <p:nvPr/>
        </p:nvGrpSpPr>
        <p:grpSpPr bwMode="auto">
          <a:xfrm>
            <a:off x="-53975" y="-26988"/>
            <a:ext cx="9253538" cy="1524001"/>
            <a:chOff x="-53975" y="-27384"/>
            <a:chExt cx="9253538" cy="1524000"/>
          </a:xfrm>
        </p:grpSpPr>
        <p:pic>
          <p:nvPicPr>
            <p:cNvPr id="23559" name="Picture 3" descr="C:\Users\Крат Степан\Pictures\Рисунок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3975" y="-27384"/>
              <a:ext cx="9253538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560" name="Группа 10"/>
            <p:cNvGrpSpPr>
              <a:grpSpLocks/>
            </p:cNvGrpSpPr>
            <p:nvPr/>
          </p:nvGrpSpPr>
          <p:grpSpPr bwMode="auto">
            <a:xfrm>
              <a:off x="106363" y="85725"/>
              <a:ext cx="1266825" cy="1270000"/>
              <a:chOff x="232923" y="86269"/>
              <a:chExt cx="1267123" cy="1269647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275795" y="138247"/>
                <a:ext cx="1152796" cy="115061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23562" name="Picture 178" descr="C:\Documents and Settings\yura\Рабочий стол\MEPHI_Emblema.PN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B"/>
                  </a:clrFrom>
                  <a:clrTo>
                    <a:srgbClr val="FFFFFB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2923" y="86269"/>
                <a:ext cx="1267123" cy="1269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3556" name="Номер слайда 1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CC34A5-0415-40FD-8D0D-19C5BD6B24D0}" type="slidenum">
              <a:rPr lang="ru-RU" sz="1800">
                <a:solidFill>
                  <a:srgbClr val="FF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z="18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99695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75" b="25824"/>
          <a:stretch/>
        </p:blipFill>
        <p:spPr>
          <a:xfrm>
            <a:off x="7904918" y="128587"/>
            <a:ext cx="1206600" cy="11405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8206</TotalTime>
  <Words>275</Words>
  <Application>Microsoft Office PowerPoint</Application>
  <PresentationFormat>Экран (4:3)</PresentationFormat>
  <Paragraphs>62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Тема Office</vt:lpstr>
      <vt:lpstr>Презентация PowerPoint</vt:lpstr>
      <vt:lpstr>Актуальность</vt:lpstr>
      <vt:lpstr>Цель работы</vt:lpstr>
      <vt:lpstr>Методы анализа/Описание установки и т.д.</vt:lpstr>
      <vt:lpstr>Описание эксперимента и т.д.</vt:lpstr>
      <vt:lpstr>Основные результаты исследования</vt:lpstr>
      <vt:lpstr>ВЫВОДЫ</vt:lpstr>
      <vt:lpstr>Проведение дальнейших исследований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Wetting properties of liquid lithium on lithium compounds</dc:title>
  <dc:creator>Крат Степан</dc:creator>
  <cp:lastModifiedBy>Home</cp:lastModifiedBy>
  <cp:revision>363</cp:revision>
  <dcterms:created xsi:type="dcterms:W3CDTF">2015-09-02T13:12:08Z</dcterms:created>
  <dcterms:modified xsi:type="dcterms:W3CDTF">2022-10-05T10:50:36Z</dcterms:modified>
</cp:coreProperties>
</file>